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56810-8A8C-4DE2-AB9C-2D33638EC2FD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B2792-AE9D-4FB0-94C5-07D2E32CF5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5C5F-9066-47F1-AD18-CD10AE8593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397794-CFA3-442D-BA4B-2A6B83F2AA4C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EFBA64-CE1A-452C-AAB6-2504339927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2011</a:t>
            </a:r>
            <a:endParaRPr lang="en-US" sz="6600" b="1" dirty="0"/>
          </a:p>
        </p:txBody>
      </p:sp>
      <p:pic>
        <p:nvPicPr>
          <p:cNvPr id="6" name="Picture Placeholder 7" descr="Have A Heart Malaysia 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752600"/>
            <a:ext cx="5867400" cy="4459224"/>
          </a:xfrm>
        </p:spPr>
      </p:pic>
      <p:sp>
        <p:nvSpPr>
          <p:cNvPr id="8" name="TextBox 7"/>
          <p:cNvSpPr txBox="1"/>
          <p:nvPr/>
        </p:nvSpPr>
        <p:spPr>
          <a:xfrm>
            <a:off x="457200" y="64770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Logo from Malaysia, courtesy of Church World Service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64770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</a:t>
            </a:r>
            <a:r>
              <a:rPr lang="en-US" sz="1200" b="1" i="1" dirty="0" smtClean="0"/>
              <a:t>Copyright: Center for the Church and Global AIDS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Staggering HIV &amp; AIDS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34 million people infected world-wide; almost 50% women</a:t>
            </a:r>
            <a:endParaRPr lang="en-US" dirty="0" smtClean="0"/>
          </a:p>
          <a:p>
            <a:r>
              <a:rPr lang="en-US" dirty="0" smtClean="0"/>
              <a:t>In the USA, 1.2 million </a:t>
            </a:r>
            <a:r>
              <a:rPr lang="en-US" dirty="0" smtClean="0"/>
              <a:t>infected; 25</a:t>
            </a:r>
            <a:r>
              <a:rPr lang="en-US" dirty="0" smtClean="0"/>
              <a:t>% do not know they are infected</a:t>
            </a:r>
          </a:p>
          <a:p>
            <a:r>
              <a:rPr lang="en-US" dirty="0" smtClean="0"/>
              <a:t>Over 15 million orphans</a:t>
            </a:r>
          </a:p>
          <a:p>
            <a:r>
              <a:rPr lang="en-US" dirty="0" smtClean="0"/>
              <a:t>No cure or vaccine</a:t>
            </a:r>
          </a:p>
        </p:txBody>
      </p:sp>
      <p:pic>
        <p:nvPicPr>
          <p:cNvPr id="7" name="Content Placeholder 6" descr="Zambia Peter Paul AIDS orphanage 2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97400" y="2286000"/>
            <a:ext cx="4165600" cy="3124200"/>
          </a:xfrm>
        </p:spPr>
      </p:pic>
      <p:sp>
        <p:nvSpPr>
          <p:cNvPr id="8" name="TextBox 7"/>
          <p:cNvSpPr txBox="1"/>
          <p:nvPr/>
        </p:nvSpPr>
        <p:spPr>
          <a:xfrm>
            <a:off x="4648200" y="5486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Peter &amp; Paul in </a:t>
            </a:r>
          </a:p>
          <a:p>
            <a:pPr algn="ctr"/>
            <a:r>
              <a:rPr lang="en-US" sz="2400" b="1" dirty="0" smtClean="0"/>
              <a:t>AIDS orphanage in Zambia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Valentine’s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of us on </a:t>
            </a:r>
            <a:r>
              <a:rPr lang="en-US" b="1" dirty="0" smtClean="0"/>
              <a:t>like </a:t>
            </a:r>
            <a:r>
              <a:rPr lang="en-US" b="1" dirty="0" smtClean="0"/>
              <a:t>to be reminded we are </a:t>
            </a:r>
            <a:r>
              <a:rPr lang="en-US" b="1" dirty="0" smtClean="0"/>
              <a:t>loved . . 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But </a:t>
            </a:r>
            <a:r>
              <a:rPr lang="en-US" b="1" dirty="0" smtClean="0"/>
              <a:t>do we really </a:t>
            </a:r>
            <a:r>
              <a:rPr lang="en-US" b="1" dirty="0" smtClean="0"/>
              <a:t>need yet </a:t>
            </a:r>
            <a:r>
              <a:rPr lang="en-US" b="1" dirty="0" smtClean="0"/>
              <a:t>another box of candy or bouquet of flowers</a:t>
            </a:r>
            <a:r>
              <a:rPr lang="en-US" b="1" dirty="0" smtClean="0"/>
              <a:t>?</a:t>
            </a:r>
          </a:p>
          <a:p>
            <a:endParaRPr lang="en-US" b="1" dirty="0" smtClean="0"/>
          </a:p>
          <a:p>
            <a:r>
              <a:rPr lang="en-US" b="1" dirty="0" smtClean="0"/>
              <a:t>Or can we give an alternative gift of “love and life to an AIDS orphan”, as suggested by Bishop Elaine J. W. Stanovsky?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red ribb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787">
            <a:off x="7848600" y="1752600"/>
            <a:ext cx="971550" cy="158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Money Given Goes To India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Your Valentine’s gift helps people like this child-headed household where both parents have died of AIDS.  They live together alone.</a:t>
            </a:r>
          </a:p>
          <a:p>
            <a:r>
              <a:rPr lang="en-US" b="1" dirty="0" smtClean="0"/>
              <a:t>Siva—works 10 hours daily six days a week, cleaning eggs, to earn a living.</a:t>
            </a:r>
          </a:p>
          <a:p>
            <a:r>
              <a:rPr lang="en-US" b="1" dirty="0" smtClean="0"/>
              <a:t>He cares for his sister—</a:t>
            </a:r>
            <a:r>
              <a:rPr lang="en-US" b="1" dirty="0" err="1" smtClean="0"/>
              <a:t>Gomathi</a:t>
            </a:r>
            <a:r>
              <a:rPr lang="en-US" b="1" dirty="0" smtClean="0"/>
              <a:t>, now 13, who cooks  and goes to school despite TB, </a:t>
            </a:r>
          </a:p>
          <a:p>
            <a:r>
              <a:rPr lang="en-US" b="1" dirty="0" smtClean="0"/>
              <a:t>And a 9 year-old brother </a:t>
            </a:r>
            <a:r>
              <a:rPr lang="en-US" b="1" dirty="0" err="1" smtClean="0"/>
              <a:t>Murugan</a:t>
            </a:r>
            <a:r>
              <a:rPr lang="en-US" b="1" dirty="0" smtClean="0"/>
              <a:t> who is infected with HIV</a:t>
            </a:r>
            <a:endParaRPr lang="en-US" b="1" dirty="0"/>
          </a:p>
        </p:txBody>
      </p:sp>
      <p:pic>
        <p:nvPicPr>
          <p:cNvPr id="15" name="Content Placeholder 14" descr="2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761161">
            <a:off x="6248400" y="4343400"/>
            <a:ext cx="2590800" cy="1943100"/>
          </a:xfrm>
        </p:spPr>
      </p:pic>
      <p:pic>
        <p:nvPicPr>
          <p:cNvPr id="17" name="Picture 16" descr="2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9600" y="1447800"/>
            <a:ext cx="3454400" cy="2590800"/>
          </a:xfrm>
          <a:prstGeom prst="rect">
            <a:avLst/>
          </a:prstGeom>
        </p:spPr>
      </p:pic>
      <p:pic>
        <p:nvPicPr>
          <p:cNvPr id="18" name="Picture 17" descr="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2173">
            <a:off x="4315649" y="2654869"/>
            <a:ext cx="2514600" cy="18859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724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Siva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20647726">
            <a:off x="48006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Gomathi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763456">
            <a:off x="6477000" y="640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Muruguan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Methodist Global AIDS Fund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Partners with agencies like the Women &amp; Children’s Center in rural India</a:t>
            </a:r>
          </a:p>
          <a:p>
            <a:r>
              <a:rPr lang="en-US" b="1" dirty="0" smtClean="0"/>
              <a:t>The Fund has made 175 grants in 37 countries in recent years</a:t>
            </a:r>
          </a:p>
          <a:p>
            <a:r>
              <a:rPr lang="en-US" b="1" dirty="0" smtClean="0"/>
              <a:t>This Valentine’s Day “have a heart” and join to help “the least of these”</a:t>
            </a:r>
            <a:endParaRPr lang="en-US" b="1" dirty="0"/>
          </a:p>
        </p:txBody>
      </p:sp>
      <p:pic>
        <p:nvPicPr>
          <p:cNvPr id="10" name="Picture 9" descr="India 2011 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447800"/>
            <a:ext cx="3200400" cy="2400300"/>
          </a:xfrm>
          <a:prstGeom prst="rect">
            <a:avLst/>
          </a:prstGeom>
        </p:spPr>
      </p:pic>
      <p:pic>
        <p:nvPicPr>
          <p:cNvPr id="12" name="Content Placeholder 8" descr="Heartgodslove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20856788">
            <a:off x="186236" y="1248507"/>
            <a:ext cx="1905000" cy="1943100"/>
          </a:xfrm>
        </p:spPr>
      </p:pic>
      <p:pic>
        <p:nvPicPr>
          <p:cNvPr id="13" name="Picture 12" descr="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581400"/>
            <a:ext cx="3581400" cy="2686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" y="64770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Home above built by five women volunteers from </a:t>
            </a:r>
            <a:r>
              <a:rPr lang="en-US" sz="1200" b="1" i="1" dirty="0" err="1" smtClean="0"/>
              <a:t>LaVeda</a:t>
            </a:r>
            <a:r>
              <a:rPr lang="en-US" sz="1200" b="1" i="1" dirty="0" smtClean="0"/>
              <a:t> Colorado United Methodist Church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Thank You For Your Gift</a:t>
            </a:r>
            <a:endParaRPr lang="en-US" sz="3200" b="1" dirty="0"/>
          </a:p>
        </p:txBody>
      </p:sp>
      <p:pic>
        <p:nvPicPr>
          <p:cNvPr id="8" name="Content Placeholder 7" descr="United Methodist globalaidsfun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2352675" cy="1971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03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UMCOR Advance</a:t>
            </a:r>
          </a:p>
          <a:p>
            <a:pPr algn="ctr"/>
            <a:r>
              <a:rPr lang="en-US" b="1" dirty="0" smtClean="0"/>
              <a:t> # 982345</a:t>
            </a:r>
            <a:endParaRPr lang="en-US" b="1" dirty="0"/>
          </a:p>
        </p:txBody>
      </p:sp>
      <p:pic>
        <p:nvPicPr>
          <p:cNvPr id="10" name="Picture 9" descr="Bishop Elaine Tested For HIV 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0350" y="3048000"/>
            <a:ext cx="253365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4724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If your heart is as my heart, let us join hands in this cause.”</a:t>
            </a:r>
          </a:p>
          <a:p>
            <a:r>
              <a:rPr lang="en-US" b="1" dirty="0" smtClean="0"/>
              <a:t>Bishop Elaine J. W. Stanovsky</a:t>
            </a:r>
          </a:p>
          <a:p>
            <a:pPr algn="r"/>
            <a:r>
              <a:rPr lang="en-US" sz="1400" b="1" dirty="0" smtClean="0"/>
              <a:t>(Pictured to the right being  publicly tested for HIV with other United Methodist bishops.)</a:t>
            </a:r>
            <a:endParaRPr lang="en-US" sz="1400" b="1" dirty="0"/>
          </a:p>
        </p:txBody>
      </p:sp>
      <p:pic>
        <p:nvPicPr>
          <p:cNvPr id="13" name="Picture 12" descr="hear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38814">
            <a:off x="3551924" y="1625226"/>
            <a:ext cx="32893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164</TotalTime>
  <Words>318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2011</vt:lpstr>
      <vt:lpstr>Staggering HIV &amp; AIDS Statistics</vt:lpstr>
      <vt:lpstr>On Valentine’s Day</vt:lpstr>
      <vt:lpstr>Money Given Goes To India</vt:lpstr>
      <vt:lpstr>United Methodist Global AIDS Fund</vt:lpstr>
      <vt:lpstr>Thank You For Your Gift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</dc:title>
  <dc:creator>Donald Messer</dc:creator>
  <cp:lastModifiedBy>Donald Messer</cp:lastModifiedBy>
  <cp:revision>6</cp:revision>
  <dcterms:created xsi:type="dcterms:W3CDTF">2011-01-27T02:47:36Z</dcterms:created>
  <dcterms:modified xsi:type="dcterms:W3CDTF">2011-01-27T05:31:46Z</dcterms:modified>
</cp:coreProperties>
</file>